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18" autoAdjust="0"/>
  </p:normalViewPr>
  <p:slideViewPr>
    <p:cSldViewPr>
      <p:cViewPr varScale="1">
        <p:scale>
          <a:sx n="48" d="100"/>
          <a:sy n="48" d="100"/>
        </p:scale>
        <p:origin x="-19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B9A1B-1492-425A-95C5-6D8377A819B1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E62E4-756A-4C1B-95D5-BF7F8D32BC0C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9CEEB-E47E-4D77-B088-C3F81B896AA4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76E31-E92D-4B3A-9DD7-B96A58C1D4E6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C630-2260-4F58-B369-B557F9ED62A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557338"/>
            <a:ext cx="3097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Line 8"/>
          <p:cNvSpPr>
            <a:spLocks noChangeShapeType="1"/>
          </p:cNvSpPr>
          <p:nvPr/>
        </p:nvSpPr>
        <p:spPr bwMode="auto">
          <a:xfrm flipV="1">
            <a:off x="3419475" y="2133600"/>
            <a:ext cx="2592388" cy="503238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7" name="Line 11"/>
          <p:cNvSpPr>
            <a:spLocks noChangeShapeType="1"/>
          </p:cNvSpPr>
          <p:nvPr/>
        </p:nvSpPr>
        <p:spPr bwMode="auto">
          <a:xfrm flipV="1">
            <a:off x="3419475" y="3141663"/>
            <a:ext cx="2738438" cy="10795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8" name="Line 12"/>
          <p:cNvSpPr>
            <a:spLocks noChangeShapeType="1"/>
          </p:cNvSpPr>
          <p:nvPr/>
        </p:nvSpPr>
        <p:spPr bwMode="auto">
          <a:xfrm flipV="1">
            <a:off x="3779838" y="3933825"/>
            <a:ext cx="2305050" cy="4318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9" name="Line 13"/>
          <p:cNvSpPr>
            <a:spLocks noChangeShapeType="1"/>
          </p:cNvSpPr>
          <p:nvPr/>
        </p:nvSpPr>
        <p:spPr bwMode="auto">
          <a:xfrm flipH="1" flipV="1">
            <a:off x="971550" y="5229225"/>
            <a:ext cx="2447925" cy="4318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60" name="Text Box 14"/>
          <p:cNvSpPr txBox="1">
            <a:spLocks noChangeArrowheads="1"/>
          </p:cNvSpPr>
          <p:nvPr/>
        </p:nvSpPr>
        <p:spPr bwMode="auto">
          <a:xfrm>
            <a:off x="6156176" y="1844824"/>
            <a:ext cx="10615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 a ciência</a:t>
            </a:r>
          </a:p>
        </p:txBody>
      </p:sp>
      <p:sp>
        <p:nvSpPr>
          <p:cNvPr id="49161" name="Text Box 15"/>
          <p:cNvSpPr txBox="1">
            <a:spLocks noChangeArrowheads="1"/>
          </p:cNvSpPr>
          <p:nvPr/>
        </p:nvSpPr>
        <p:spPr bwMode="auto">
          <a:xfrm>
            <a:off x="6227763" y="2852738"/>
            <a:ext cx="1719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 conhecimento</a:t>
            </a:r>
          </a:p>
        </p:txBody>
      </p:sp>
      <p:sp>
        <p:nvSpPr>
          <p:cNvPr id="49162" name="Text Box 16"/>
          <p:cNvSpPr txBox="1">
            <a:spLocks noChangeArrowheads="1"/>
          </p:cNvSpPr>
          <p:nvPr/>
        </p:nvSpPr>
        <p:spPr bwMode="auto">
          <a:xfrm>
            <a:off x="6227763" y="3716338"/>
            <a:ext cx="166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os stakeholders</a:t>
            </a:r>
          </a:p>
        </p:txBody>
      </p:sp>
      <p:sp>
        <p:nvSpPr>
          <p:cNvPr id="49163" name="Text Box 17"/>
          <p:cNvSpPr txBox="1">
            <a:spLocks noChangeArrowheads="1"/>
          </p:cNvSpPr>
          <p:nvPr/>
        </p:nvSpPr>
        <p:spPr bwMode="auto">
          <a:xfrm>
            <a:off x="323528" y="4869160"/>
            <a:ext cx="2136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 mundo/a natureza</a:t>
            </a:r>
          </a:p>
        </p:txBody>
      </p:sp>
      <p:sp>
        <p:nvSpPr>
          <p:cNvPr id="49164" name="Line 18"/>
          <p:cNvSpPr>
            <a:spLocks noChangeShapeType="1"/>
          </p:cNvSpPr>
          <p:nvPr/>
        </p:nvSpPr>
        <p:spPr bwMode="auto">
          <a:xfrm flipH="1" flipV="1">
            <a:off x="395288" y="3789363"/>
            <a:ext cx="2447925" cy="4318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65" name="Text Box 19"/>
          <p:cNvSpPr txBox="1">
            <a:spLocks noChangeArrowheads="1"/>
          </p:cNvSpPr>
          <p:nvPr/>
        </p:nvSpPr>
        <p:spPr bwMode="auto">
          <a:xfrm>
            <a:off x="0" y="3284538"/>
            <a:ext cx="13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/>
              <a:t>os cientistas</a:t>
            </a:r>
          </a:p>
        </p:txBody>
      </p:sp>
      <p:sp>
        <p:nvSpPr>
          <p:cNvPr id="15" name="Title 4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pt-PT" sz="3300" b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4. Problemas e práticas para uma agenda de investigação nas alterações climáticas</a:t>
            </a:r>
            <a:endParaRPr lang="fr-FR" sz="33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sbento</dc:creator>
  <cp:lastModifiedBy>sbento</cp:lastModifiedBy>
  <cp:revision>2</cp:revision>
  <dcterms:created xsi:type="dcterms:W3CDTF">2013-06-25T08:42:57Z</dcterms:created>
  <dcterms:modified xsi:type="dcterms:W3CDTF">2013-06-25T08:44:54Z</dcterms:modified>
</cp:coreProperties>
</file>